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56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CDFC19-A327-4A71-B193-E3F28CDC7125}" v="5" dt="2026-03-15T18:04:38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23" d="100"/>
          <a:sy n="23" d="100"/>
        </p:scale>
        <p:origin x="22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RELA CARRETE JESUS ANGEL" userId="45aa32bd-02cd-4886-b34c-30ec6d2546c2" providerId="ADAL" clId="{FBA88C65-F92C-4D70-9CC9-0B18CB9690AE}"/>
    <pc:docChg chg="custSel modSld modMainMaster">
      <pc:chgData name="VARELA CARRETE JESUS ANGEL" userId="45aa32bd-02cd-4886-b34c-30ec6d2546c2" providerId="ADAL" clId="{FBA88C65-F92C-4D70-9CC9-0B18CB9690AE}" dt="2026-03-15T18:04:38.988" v="22" actId="164"/>
      <pc:docMkLst>
        <pc:docMk/>
      </pc:docMkLst>
      <pc:sldChg chg="addSp delSp mod">
        <pc:chgData name="VARELA CARRETE JESUS ANGEL" userId="45aa32bd-02cd-4886-b34c-30ec6d2546c2" providerId="ADAL" clId="{FBA88C65-F92C-4D70-9CC9-0B18CB9690AE}" dt="2026-03-15T17:58:23.971" v="1" actId="478"/>
        <pc:sldMkLst>
          <pc:docMk/>
          <pc:sldMk cId="4009625481" sldId="256"/>
        </pc:sldMkLst>
        <pc:spChg chg="add del">
          <ac:chgData name="VARELA CARRETE JESUS ANGEL" userId="45aa32bd-02cd-4886-b34c-30ec6d2546c2" providerId="ADAL" clId="{FBA88C65-F92C-4D70-9CC9-0B18CB9690AE}" dt="2026-03-15T17:58:23.971" v="1" actId="478"/>
          <ac:spMkLst>
            <pc:docMk/>
            <pc:sldMk cId="4009625481" sldId="256"/>
            <ac:spMk id="2" creationId="{CB23D953-8E25-A475-2827-0FDD44DD595E}"/>
          </ac:spMkLst>
        </pc:spChg>
      </pc:sldChg>
      <pc:sldMasterChg chg="addSp delSp modSp mod">
        <pc:chgData name="VARELA CARRETE JESUS ANGEL" userId="45aa32bd-02cd-4886-b34c-30ec6d2546c2" providerId="ADAL" clId="{FBA88C65-F92C-4D70-9CC9-0B18CB9690AE}" dt="2026-03-15T18:04:38.988" v="22" actId="164"/>
        <pc:sldMasterMkLst>
          <pc:docMk/>
          <pc:sldMasterMk cId="3298709529" sldId="2147483684"/>
        </pc:sldMasterMkLst>
        <pc:grpChg chg="del">
          <ac:chgData name="VARELA CARRETE JESUS ANGEL" userId="45aa32bd-02cd-4886-b34c-30ec6d2546c2" providerId="ADAL" clId="{FBA88C65-F92C-4D70-9CC9-0B18CB9690AE}" dt="2026-03-15T18:04:07.982" v="14" actId="165"/>
          <ac:grpSpMkLst>
            <pc:docMk/>
            <pc:sldMasterMk cId="3298709529" sldId="2147483684"/>
            <ac:grpSpMk id="7" creationId="{B33CBF2C-17CC-6443-23FC-2E348C46B243}"/>
          </ac:grpSpMkLst>
        </pc:grpChg>
        <pc:grpChg chg="mod">
          <ac:chgData name="VARELA CARRETE JESUS ANGEL" userId="45aa32bd-02cd-4886-b34c-30ec6d2546c2" providerId="ADAL" clId="{FBA88C65-F92C-4D70-9CC9-0B18CB9690AE}" dt="2026-03-15T18:03:14.892" v="13" actId="1038"/>
          <ac:grpSpMkLst>
            <pc:docMk/>
            <pc:sldMasterMk cId="3298709529" sldId="2147483684"/>
            <ac:grpSpMk id="12" creationId="{4BB796A2-6AAF-CC58-D1D5-D4F26D0E89F5}"/>
          </ac:grpSpMkLst>
        </pc:grpChg>
        <pc:grpChg chg="add mod">
          <ac:chgData name="VARELA CARRETE JESUS ANGEL" userId="45aa32bd-02cd-4886-b34c-30ec6d2546c2" providerId="ADAL" clId="{FBA88C65-F92C-4D70-9CC9-0B18CB9690AE}" dt="2026-03-15T18:04:38.988" v="22" actId="164"/>
          <ac:grpSpMkLst>
            <pc:docMk/>
            <pc:sldMasterMk cId="3298709529" sldId="2147483684"/>
            <ac:grpSpMk id="15" creationId="{B9B8135E-369B-D714-A55A-F97E4F682A76}"/>
          </ac:grpSpMkLst>
        </pc:grpChg>
        <pc:picChg chg="mod topLvl">
          <ac:chgData name="VARELA CARRETE JESUS ANGEL" userId="45aa32bd-02cd-4886-b34c-30ec6d2546c2" providerId="ADAL" clId="{FBA88C65-F92C-4D70-9CC9-0B18CB9690AE}" dt="2026-03-15T18:04:38.988" v="22" actId="164"/>
          <ac:picMkLst>
            <pc:docMk/>
            <pc:sldMasterMk cId="3298709529" sldId="2147483684"/>
            <ac:picMk id="8" creationId="{962D0EE1-1B9A-DD4F-4872-CD9768772A52}"/>
          </ac:picMkLst>
        </pc:picChg>
        <pc:picChg chg="mod topLvl">
          <ac:chgData name="VARELA CARRETE JESUS ANGEL" userId="45aa32bd-02cd-4886-b34c-30ec6d2546c2" providerId="ADAL" clId="{FBA88C65-F92C-4D70-9CC9-0B18CB9690AE}" dt="2026-03-15T18:04:38.988" v="22" actId="164"/>
          <ac:picMkLst>
            <pc:docMk/>
            <pc:sldMasterMk cId="3298709529" sldId="2147483684"/>
            <ac:picMk id="9" creationId="{66FC8E23-51A1-8864-0941-C7199205E4F2}"/>
          </ac:picMkLst>
        </pc:picChg>
        <pc:picChg chg="mod topLvl">
          <ac:chgData name="VARELA CARRETE JESUS ANGEL" userId="45aa32bd-02cd-4886-b34c-30ec6d2546c2" providerId="ADAL" clId="{FBA88C65-F92C-4D70-9CC9-0B18CB9690AE}" dt="2026-03-15T18:04:38.988" v="22" actId="164"/>
          <ac:picMkLst>
            <pc:docMk/>
            <pc:sldMasterMk cId="3298709529" sldId="2147483684"/>
            <ac:picMk id="10" creationId="{C4113A1E-D1D8-8912-884C-30AAA7DB3266}"/>
          </ac:picMkLst>
        </pc:picChg>
        <pc:picChg chg="mod topLvl">
          <ac:chgData name="VARELA CARRETE JESUS ANGEL" userId="45aa32bd-02cd-4886-b34c-30ec6d2546c2" providerId="ADAL" clId="{FBA88C65-F92C-4D70-9CC9-0B18CB9690AE}" dt="2026-03-15T18:04:38.988" v="22" actId="164"/>
          <ac:picMkLst>
            <pc:docMk/>
            <pc:sldMasterMk cId="3298709529" sldId="2147483684"/>
            <ac:picMk id="11" creationId="{D6F01097-ADE5-8AF2-2908-F52A452AB69A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EA83-1D71-40D4-850F-DAD39349055E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040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EA83-1D71-40D4-850F-DAD39349055E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5905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EA83-1D71-40D4-850F-DAD39349055E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9597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EA83-1D71-40D4-850F-DAD39349055E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4157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>
                    <a:tint val="82000"/>
                  </a:schemeClr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82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EA83-1D71-40D4-850F-DAD39349055E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174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EA83-1D71-40D4-850F-DAD39349055E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0176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EA83-1D71-40D4-850F-DAD39349055E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0675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EA83-1D71-40D4-850F-DAD39349055E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305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EA83-1D71-40D4-850F-DAD39349055E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603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EA83-1D71-40D4-850F-DAD39349055E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2752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EA83-1D71-40D4-850F-DAD39349055E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C9D4-9BB5-4A6A-A65A-484311E591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649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B9B8135E-369B-D714-A55A-F97E4F682A76}"/>
              </a:ext>
            </a:extLst>
          </p:cNvPr>
          <p:cNvGrpSpPr/>
          <p:nvPr userDrawn="1"/>
        </p:nvGrpSpPr>
        <p:grpSpPr>
          <a:xfrm>
            <a:off x="275976" y="27073814"/>
            <a:ext cx="20879401" cy="3093125"/>
            <a:chOff x="275976" y="27073814"/>
            <a:chExt cx="20879401" cy="3093125"/>
          </a:xfrm>
        </p:grpSpPr>
        <p:pic>
          <p:nvPicPr>
            <p:cNvPr id="8" name="Imagen 7" descr="Texto&#10;&#10;El contenido generado por IA puede ser incorrecto.">
              <a:extLst>
                <a:ext uri="{FF2B5EF4-FFF2-40B4-BE49-F238E27FC236}">
                  <a16:creationId xmlns:a16="http://schemas.microsoft.com/office/drawing/2014/main" id="{962D0EE1-1B9A-DD4F-4872-CD9768772A5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5976" y="28218313"/>
              <a:ext cx="4605753" cy="804126"/>
            </a:xfrm>
            <a:prstGeom prst="rect">
              <a:avLst/>
            </a:prstGeom>
          </p:spPr>
        </p:pic>
        <p:pic>
          <p:nvPicPr>
            <p:cNvPr id="9" name="Imagen 8" descr="Logotipo&#10;&#10;El contenido generado por IA puede ser incorrecto.">
              <a:extLst>
                <a:ext uri="{FF2B5EF4-FFF2-40B4-BE49-F238E27FC236}">
                  <a16:creationId xmlns:a16="http://schemas.microsoft.com/office/drawing/2014/main" id="{66FC8E23-51A1-8864-0941-C7199205E4F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05559" y="27073814"/>
              <a:ext cx="3289545" cy="3093125"/>
            </a:xfrm>
            <a:prstGeom prst="rect">
              <a:avLst/>
            </a:prstGeom>
          </p:spPr>
        </p:pic>
        <p:pic>
          <p:nvPicPr>
            <p:cNvPr id="10" name="Imagen 9" descr="Logotipo&#10;&#10;El contenido generado por IA puede ser incorrecto.">
              <a:extLst>
                <a:ext uri="{FF2B5EF4-FFF2-40B4-BE49-F238E27FC236}">
                  <a16:creationId xmlns:a16="http://schemas.microsoft.com/office/drawing/2014/main" id="{C4113A1E-D1D8-8912-884C-30AAA7DB3266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934" y="27751943"/>
              <a:ext cx="2631859" cy="1736866"/>
            </a:xfrm>
            <a:prstGeom prst="rect">
              <a:avLst/>
            </a:prstGeom>
          </p:spPr>
        </p:pic>
        <p:pic>
          <p:nvPicPr>
            <p:cNvPr id="11" name="Imagen 10" descr="Texto&#10;&#10;El contenido generado por IA puede ser incorrecto.">
              <a:extLst>
                <a:ext uri="{FF2B5EF4-FFF2-40B4-BE49-F238E27FC236}">
                  <a16:creationId xmlns:a16="http://schemas.microsoft.com/office/drawing/2014/main" id="{D6F01097-ADE5-8AF2-2908-F52A452AB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43871" y="28031855"/>
              <a:ext cx="9211506" cy="1177043"/>
            </a:xfrm>
            <a:prstGeom prst="rect">
              <a:avLst/>
            </a:prstGeom>
          </p:spPr>
        </p:pic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4BB796A2-6AAF-CC58-D1D5-D4F26D0E89F5}"/>
              </a:ext>
            </a:extLst>
          </p:cNvPr>
          <p:cNvGrpSpPr/>
          <p:nvPr userDrawn="1"/>
        </p:nvGrpSpPr>
        <p:grpSpPr>
          <a:xfrm>
            <a:off x="377514" y="371509"/>
            <a:ext cx="4837600" cy="1714253"/>
            <a:chOff x="259895" y="528517"/>
            <a:chExt cx="5293706" cy="1834522"/>
          </a:xfrm>
        </p:grpSpPr>
        <p:pic>
          <p:nvPicPr>
            <p:cNvPr id="13" name="Imagen 12" descr="Imagen que contiene cortina, computadora&#10;&#10;El contenido generado por IA puede ser incorrecto.">
              <a:extLst>
                <a:ext uri="{FF2B5EF4-FFF2-40B4-BE49-F238E27FC236}">
                  <a16:creationId xmlns:a16="http://schemas.microsoft.com/office/drawing/2014/main" id="{F9A6810E-920E-D625-E297-21253FC96B4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7203" y="528517"/>
              <a:ext cx="5039091" cy="892800"/>
            </a:xfrm>
            <a:prstGeom prst="rect">
              <a:avLst/>
            </a:prstGeom>
          </p:spPr>
        </p:pic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FF010B6E-3889-51EA-7437-1FD248D62E65}"/>
                </a:ext>
              </a:extLst>
            </p:cNvPr>
            <p:cNvSpPr txBox="1"/>
            <p:nvPr/>
          </p:nvSpPr>
          <p:spPr>
            <a:xfrm>
              <a:off x="259895" y="1421317"/>
              <a:ext cx="5293706" cy="94172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buNone/>
                <a:tabLst>
                  <a:tab pos="2467278" algn="ctr"/>
                  <a:tab pos="4934557" algn="r"/>
                </a:tabLst>
              </a:pPr>
              <a:r>
                <a:rPr lang="es-ES" sz="2559" b="1" dirty="0">
                  <a:solidFill>
                    <a:srgbClr val="255692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MÁSTER UNIVERSITARIO EN QUÍMICA ORGÁNICA</a:t>
              </a:r>
              <a:endParaRPr lang="es-ES" sz="2559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870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96254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VARELA CARRETE JESUS ANGEL</dc:creator>
  <cp:lastModifiedBy>VARELA CARRETE JESUS ANGEL</cp:lastModifiedBy>
  <cp:revision>2</cp:revision>
  <dcterms:created xsi:type="dcterms:W3CDTF">2025-05-23T17:58:15Z</dcterms:created>
  <dcterms:modified xsi:type="dcterms:W3CDTF">2026-03-15T18:04:45Z</dcterms:modified>
</cp:coreProperties>
</file>