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23399750" cy="323992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56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08AF27-6F92-403D-A266-1832F5C18E16}" v="10" dt="2025-11-22T14:28:58.287"/>
    <p1510:client id="{E33A5FAA-51DF-4406-AF6A-761384E11BD0}" v="4" dt="2025-11-22T11:12:34.863"/>
    <p1510:client id="{E4A59C1D-E3BD-45D9-9229-2F786D1084AF}" v="8" dt="2025-11-22T14:17:03.1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 snapToGrid="0">
      <p:cViewPr varScale="1">
        <p:scale>
          <a:sx n="22" d="100"/>
          <a:sy n="22" d="100"/>
        </p:scale>
        <p:origin x="285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RELA CARRETE JESUS ANGEL" userId="45aa32bd-02cd-4886-b34c-30ec6d2546c2" providerId="ADAL" clId="{FBA88C65-F92C-4D70-9CC9-0B18CB9690AE}"/>
    <pc:docChg chg="custSel modSld">
      <pc:chgData name="VARELA CARRETE JESUS ANGEL" userId="45aa32bd-02cd-4886-b34c-30ec6d2546c2" providerId="ADAL" clId="{FBA88C65-F92C-4D70-9CC9-0B18CB9690AE}" dt="2025-11-13T12:49:05.927" v="69" actId="1035"/>
      <pc:docMkLst>
        <pc:docMk/>
      </pc:docMkLst>
      <pc:sldChg chg="addSp delSp modSp mod">
        <pc:chgData name="VARELA CARRETE JESUS ANGEL" userId="45aa32bd-02cd-4886-b34c-30ec6d2546c2" providerId="ADAL" clId="{FBA88C65-F92C-4D70-9CC9-0B18CB9690AE}" dt="2025-11-13T12:49:05.927" v="69" actId="1035"/>
        <pc:sldMkLst>
          <pc:docMk/>
          <pc:sldMk cId="4009625481" sldId="256"/>
        </pc:sldMkLst>
        <pc:spChg chg="add mod">
          <ac:chgData name="VARELA CARRETE JESUS ANGEL" userId="45aa32bd-02cd-4886-b34c-30ec6d2546c2" providerId="ADAL" clId="{FBA88C65-F92C-4D70-9CC9-0B18CB9690AE}" dt="2025-11-13T12:48:57.900" v="52" actId="164"/>
          <ac:spMkLst>
            <pc:docMk/>
            <pc:sldMk cId="4009625481" sldId="256"/>
            <ac:spMk id="5" creationId="{1C0F8A00-30DA-EE89-1A2E-4A42E5250359}"/>
          </ac:spMkLst>
        </pc:spChg>
        <pc:picChg chg="mod topLvl">
          <ac:chgData name="VARELA CARRETE JESUS ANGEL" userId="45aa32bd-02cd-4886-b34c-30ec6d2546c2" providerId="ADAL" clId="{FBA88C65-F92C-4D70-9CC9-0B18CB9690AE}" dt="2025-11-13T12:48:57.900" v="52" actId="164"/>
          <ac:picMkLst>
            <pc:docMk/>
            <pc:sldMk cId="4009625481" sldId="256"/>
            <ac:picMk id="3" creationId="{44441981-0D63-BCD3-EE0A-4EE47FBB9996}"/>
          </ac:picMkLst>
        </pc:picChg>
      </pc:sldChg>
    </pc:docChg>
  </pc:docChgLst>
  <pc:docChgLst>
    <pc:chgData name="VARELA CARRETE JESUS ANGEL" userId="45aa32bd-02cd-4886-b34c-30ec6d2546c2" providerId="ADAL" clId="{FCC130F3-7478-4BBD-9DA9-51EA8AFBD52B}"/>
    <pc:docChg chg="undo redo custSel modSld modMainMaster">
      <pc:chgData name="VARELA CARRETE JESUS ANGEL" userId="45aa32bd-02cd-4886-b34c-30ec6d2546c2" providerId="ADAL" clId="{FCC130F3-7478-4BBD-9DA9-51EA8AFBD52B}" dt="2025-11-22T14:29:09.645" v="165" actId="478"/>
      <pc:docMkLst>
        <pc:docMk/>
      </pc:docMkLst>
      <pc:sldChg chg="addSp delSp modSp mod">
        <pc:chgData name="VARELA CARRETE JESUS ANGEL" userId="45aa32bd-02cd-4886-b34c-30ec6d2546c2" providerId="ADAL" clId="{FCC130F3-7478-4BBD-9DA9-51EA8AFBD52B}" dt="2025-11-22T14:29:09.645" v="165" actId="478"/>
        <pc:sldMkLst>
          <pc:docMk/>
          <pc:sldMk cId="4009625481" sldId="256"/>
        </pc:sldMkLst>
        <pc:spChg chg="mod topLvl">
          <ac:chgData name="VARELA CARRETE JESUS ANGEL" userId="45aa32bd-02cd-4886-b34c-30ec6d2546c2" providerId="ADAL" clId="{FCC130F3-7478-4BBD-9DA9-51EA8AFBD52B}" dt="2025-11-22T14:27:25.382" v="140" actId="6549"/>
          <ac:spMkLst>
            <pc:docMk/>
            <pc:sldMk cId="4009625481" sldId="256"/>
            <ac:spMk id="5" creationId="{1C0F8A00-30DA-EE89-1A2E-4A42E5250359}"/>
          </ac:spMkLst>
        </pc:spChg>
        <pc:grpChg chg="add del mod">
          <ac:chgData name="VARELA CARRETE JESUS ANGEL" userId="45aa32bd-02cd-4886-b34c-30ec6d2546c2" providerId="ADAL" clId="{FCC130F3-7478-4BBD-9DA9-51EA8AFBD52B}" dt="2025-11-22T14:29:09.645" v="165" actId="478"/>
          <ac:grpSpMkLst>
            <pc:docMk/>
            <pc:sldMk cId="4009625481" sldId="256"/>
            <ac:grpSpMk id="2" creationId="{3568A95B-76AA-45F8-D33A-E58C8D93EBCC}"/>
          </ac:grpSpMkLst>
        </pc:grpChg>
        <pc:grpChg chg="add del mod">
          <ac:chgData name="VARELA CARRETE JESUS ANGEL" userId="45aa32bd-02cd-4886-b34c-30ec6d2546c2" providerId="ADAL" clId="{FCC130F3-7478-4BBD-9DA9-51EA8AFBD52B}" dt="2025-11-22T14:29:06.105" v="164" actId="478"/>
          <ac:grpSpMkLst>
            <pc:docMk/>
            <pc:sldMk cId="4009625481" sldId="256"/>
            <ac:grpSpMk id="8" creationId="{47FE3E9B-0AAC-2A7B-02E5-5A007EA89301}"/>
          </ac:grpSpMkLst>
        </pc:grpChg>
        <pc:grpChg chg="add del mod">
          <ac:chgData name="VARELA CARRETE JESUS ANGEL" userId="45aa32bd-02cd-4886-b34c-30ec6d2546c2" providerId="ADAL" clId="{FCC130F3-7478-4BBD-9DA9-51EA8AFBD52B}" dt="2025-11-22T14:16:15.017" v="112" actId="165"/>
          <ac:grpSpMkLst>
            <pc:docMk/>
            <pc:sldMk cId="4009625481" sldId="256"/>
            <ac:grpSpMk id="19" creationId="{8D8AE144-0713-FC20-996E-F9DDB1914A9D}"/>
          </ac:grpSpMkLst>
        </pc:grpChg>
        <pc:picChg chg="add mod">
          <ac:chgData name="VARELA CARRETE JESUS ANGEL" userId="45aa32bd-02cd-4886-b34c-30ec6d2546c2" providerId="ADAL" clId="{FCC130F3-7478-4BBD-9DA9-51EA8AFBD52B}" dt="2025-11-22T11:12:34.863" v="6"/>
          <ac:picMkLst>
            <pc:docMk/>
            <pc:sldMk cId="4009625481" sldId="256"/>
            <ac:picMk id="2" creationId="{1629A500-0169-9FA6-3DBD-396BAA273193}"/>
          </ac:picMkLst>
        </pc:picChg>
        <pc:picChg chg="mod topLvl">
          <ac:chgData name="VARELA CARRETE JESUS ANGEL" userId="45aa32bd-02cd-4886-b34c-30ec6d2546c2" providerId="ADAL" clId="{FCC130F3-7478-4BBD-9DA9-51EA8AFBD52B}" dt="2025-11-22T11:11:00.888" v="2" actId="165"/>
          <ac:picMkLst>
            <pc:docMk/>
            <pc:sldMk cId="4009625481" sldId="256"/>
            <ac:picMk id="3" creationId="{44441981-0D63-BCD3-EE0A-4EE47FBB9996}"/>
          </ac:picMkLst>
        </pc:picChg>
        <pc:picChg chg="add del mod">
          <ac:chgData name="VARELA CARRETE JESUS ANGEL" userId="45aa32bd-02cd-4886-b34c-30ec6d2546c2" providerId="ADAL" clId="{FCC130F3-7478-4BBD-9DA9-51EA8AFBD52B}" dt="2025-11-22T13:39:28.617" v="10" actId="478"/>
          <ac:picMkLst>
            <pc:docMk/>
            <pc:sldMk cId="4009625481" sldId="256"/>
            <ac:picMk id="4" creationId="{A1956D73-AB80-D5E9-A1D4-D094BCABCC0C}"/>
          </ac:picMkLst>
        </pc:picChg>
        <pc:picChg chg="del">
          <ac:chgData name="VARELA CARRETE JESUS ANGEL" userId="45aa32bd-02cd-4886-b34c-30ec6d2546c2" providerId="ADAL" clId="{FCC130F3-7478-4BBD-9DA9-51EA8AFBD52B}" dt="2025-11-22T13:45:48.836" v="54" actId="478"/>
          <ac:picMkLst>
            <pc:docMk/>
            <pc:sldMk cId="4009625481" sldId="256"/>
            <ac:picMk id="7" creationId="{AA7F9196-7EDC-B4D8-F227-0EA47F993FE7}"/>
          </ac:picMkLst>
        </pc:picChg>
        <pc:picChg chg="del">
          <ac:chgData name="VARELA CARRETE JESUS ANGEL" userId="45aa32bd-02cd-4886-b34c-30ec6d2546c2" providerId="ADAL" clId="{FCC130F3-7478-4BBD-9DA9-51EA8AFBD52B}" dt="2025-11-22T13:45:48.836" v="54" actId="478"/>
          <ac:picMkLst>
            <pc:docMk/>
            <pc:sldMk cId="4009625481" sldId="256"/>
            <ac:picMk id="9" creationId="{1003C954-6E1B-4D8D-6695-28C2D0DEDEE0}"/>
          </ac:picMkLst>
        </pc:picChg>
        <pc:picChg chg="del mod">
          <ac:chgData name="VARELA CARRETE JESUS ANGEL" userId="45aa32bd-02cd-4886-b34c-30ec6d2546c2" providerId="ADAL" clId="{FCC130F3-7478-4BBD-9DA9-51EA8AFBD52B}" dt="2025-11-22T13:46:34.351" v="60" actId="478"/>
          <ac:picMkLst>
            <pc:docMk/>
            <pc:sldMk cId="4009625481" sldId="256"/>
            <ac:picMk id="10" creationId="{412DA0A6-A39A-AACE-E4E8-30048FEAC875}"/>
          </ac:picMkLst>
        </pc:picChg>
        <pc:picChg chg="del">
          <ac:chgData name="VARELA CARRETE JESUS ANGEL" userId="45aa32bd-02cd-4886-b34c-30ec6d2546c2" providerId="ADAL" clId="{FCC130F3-7478-4BBD-9DA9-51EA8AFBD52B}" dt="2025-11-22T13:45:48.836" v="54" actId="478"/>
          <ac:picMkLst>
            <pc:docMk/>
            <pc:sldMk cId="4009625481" sldId="256"/>
            <ac:picMk id="11" creationId="{AA1CA961-AACA-7105-1924-B6F9F432057D}"/>
          </ac:picMkLst>
        </pc:picChg>
        <pc:picChg chg="add mod topLvl">
          <ac:chgData name="VARELA CARRETE JESUS ANGEL" userId="45aa32bd-02cd-4886-b34c-30ec6d2546c2" providerId="ADAL" clId="{FCC130F3-7478-4BBD-9DA9-51EA8AFBD52B}" dt="2025-11-22T14:17:03.195" v="115" actId="164"/>
          <ac:picMkLst>
            <pc:docMk/>
            <pc:sldMk cId="4009625481" sldId="256"/>
            <ac:picMk id="12" creationId="{1494CB41-66D4-DE6D-8D6F-5928097B4B1B}"/>
          </ac:picMkLst>
        </pc:picChg>
        <pc:picChg chg="add mod topLvl">
          <ac:chgData name="VARELA CARRETE JESUS ANGEL" userId="45aa32bd-02cd-4886-b34c-30ec6d2546c2" providerId="ADAL" clId="{FCC130F3-7478-4BBD-9DA9-51EA8AFBD52B}" dt="2025-11-22T14:17:03.195" v="115" actId="164"/>
          <ac:picMkLst>
            <pc:docMk/>
            <pc:sldMk cId="4009625481" sldId="256"/>
            <ac:picMk id="14" creationId="{2E72CA04-5A69-2202-90BB-A31FD0212DC3}"/>
          </ac:picMkLst>
        </pc:picChg>
        <pc:picChg chg="add mod topLvl">
          <ac:chgData name="VARELA CARRETE JESUS ANGEL" userId="45aa32bd-02cd-4886-b34c-30ec6d2546c2" providerId="ADAL" clId="{FCC130F3-7478-4BBD-9DA9-51EA8AFBD52B}" dt="2025-11-22T14:17:03.195" v="115" actId="164"/>
          <ac:picMkLst>
            <pc:docMk/>
            <pc:sldMk cId="4009625481" sldId="256"/>
            <ac:picMk id="16" creationId="{D7160CAF-751D-BC6C-A80F-A957381D36A7}"/>
          </ac:picMkLst>
        </pc:picChg>
        <pc:picChg chg="add del mod topLvl">
          <ac:chgData name="VARELA CARRETE JESUS ANGEL" userId="45aa32bd-02cd-4886-b34c-30ec6d2546c2" providerId="ADAL" clId="{FCC130F3-7478-4BBD-9DA9-51EA8AFBD52B}" dt="2025-11-22T14:17:03.195" v="115" actId="164"/>
          <ac:picMkLst>
            <pc:docMk/>
            <pc:sldMk cId="4009625481" sldId="256"/>
            <ac:picMk id="18" creationId="{1C649054-B0D4-D96A-5E6F-DC277965ED2F}"/>
          </ac:picMkLst>
        </pc:picChg>
      </pc:sldChg>
      <pc:sldMasterChg chg="addSp delSp modSp mod">
        <pc:chgData name="VARELA CARRETE JESUS ANGEL" userId="45aa32bd-02cd-4886-b34c-30ec6d2546c2" providerId="ADAL" clId="{FCC130F3-7478-4BBD-9DA9-51EA8AFBD52B}" dt="2025-11-22T14:28:58.287" v="163" actId="164"/>
        <pc:sldMasterMkLst>
          <pc:docMk/>
          <pc:sldMasterMk cId="3815521175" sldId="2147483672"/>
        </pc:sldMasterMkLst>
        <pc:spChg chg="del mod">
          <ac:chgData name="VARELA CARRETE JESUS ANGEL" userId="45aa32bd-02cd-4886-b34c-30ec6d2546c2" providerId="ADAL" clId="{FCC130F3-7478-4BBD-9DA9-51EA8AFBD52B}" dt="2025-11-22T14:26:35.781" v="126" actId="478"/>
          <ac:spMkLst>
            <pc:docMk/>
            <pc:sldMasterMk cId="3815521175" sldId="2147483672"/>
            <ac:spMk id="2" creationId="{00000000-0000-0000-0000-000000000000}"/>
          </ac:spMkLst>
        </pc:spChg>
        <pc:spChg chg="del">
          <ac:chgData name="VARELA CARRETE JESUS ANGEL" userId="45aa32bd-02cd-4886-b34c-30ec6d2546c2" providerId="ADAL" clId="{FCC130F3-7478-4BBD-9DA9-51EA8AFBD52B}" dt="2025-11-22T14:26:37.203" v="127" actId="478"/>
          <ac:spMkLst>
            <pc:docMk/>
            <pc:sldMasterMk cId="3815521175" sldId="2147483672"/>
            <ac:spMk id="3" creationId="{00000000-0000-0000-0000-000000000000}"/>
          </ac:spMkLst>
        </pc:spChg>
        <pc:spChg chg="del">
          <ac:chgData name="VARELA CARRETE JESUS ANGEL" userId="45aa32bd-02cd-4886-b34c-30ec6d2546c2" providerId="ADAL" clId="{FCC130F3-7478-4BBD-9DA9-51EA8AFBD52B}" dt="2025-11-22T14:26:38.471" v="128" actId="478"/>
          <ac:spMkLst>
            <pc:docMk/>
            <pc:sldMasterMk cId="3815521175" sldId="2147483672"/>
            <ac:spMk id="4" creationId="{00000000-0000-0000-0000-000000000000}"/>
          </ac:spMkLst>
        </pc:spChg>
        <pc:spChg chg="del">
          <ac:chgData name="VARELA CARRETE JESUS ANGEL" userId="45aa32bd-02cd-4886-b34c-30ec6d2546c2" providerId="ADAL" clId="{FCC130F3-7478-4BBD-9DA9-51EA8AFBD52B}" dt="2025-11-22T14:26:40.253" v="129" actId="478"/>
          <ac:spMkLst>
            <pc:docMk/>
            <pc:sldMasterMk cId="3815521175" sldId="2147483672"/>
            <ac:spMk id="5" creationId="{00000000-0000-0000-0000-000000000000}"/>
          </ac:spMkLst>
        </pc:spChg>
        <pc:spChg chg="del">
          <ac:chgData name="VARELA CARRETE JESUS ANGEL" userId="45aa32bd-02cd-4886-b34c-30ec6d2546c2" providerId="ADAL" clId="{FCC130F3-7478-4BBD-9DA9-51EA8AFBD52B}" dt="2025-11-22T14:26:41.550" v="130" actId="478"/>
          <ac:spMkLst>
            <pc:docMk/>
            <pc:sldMasterMk cId="3815521175" sldId="2147483672"/>
            <ac:spMk id="6" creationId="{00000000-0000-0000-0000-000000000000}"/>
          </ac:spMkLst>
        </pc:spChg>
        <pc:spChg chg="mod">
          <ac:chgData name="VARELA CARRETE JESUS ANGEL" userId="45aa32bd-02cd-4886-b34c-30ec6d2546c2" providerId="ADAL" clId="{FCC130F3-7478-4BBD-9DA9-51EA8AFBD52B}" dt="2025-11-22T14:27:01.811" v="131"/>
          <ac:spMkLst>
            <pc:docMk/>
            <pc:sldMasterMk cId="3815521175" sldId="2147483672"/>
            <ac:spMk id="9" creationId="{564B9FF2-907A-85A0-94E1-0FA9A583B026}"/>
          </ac:spMkLst>
        </pc:spChg>
        <pc:spChg chg="mod">
          <ac:chgData name="VARELA CARRETE JESUS ANGEL" userId="45aa32bd-02cd-4886-b34c-30ec6d2546c2" providerId="ADAL" clId="{FCC130F3-7478-4BBD-9DA9-51EA8AFBD52B}" dt="2025-11-22T14:28:12.687" v="148"/>
          <ac:spMkLst>
            <pc:docMk/>
            <pc:sldMasterMk cId="3815521175" sldId="2147483672"/>
            <ac:spMk id="22" creationId="{F507FE7B-E14D-8402-DD5F-8DE0AD1BD407}"/>
          </ac:spMkLst>
        </pc:spChg>
        <pc:grpChg chg="add mod">
          <ac:chgData name="VARELA CARRETE JESUS ANGEL" userId="45aa32bd-02cd-4886-b34c-30ec6d2546c2" providerId="ADAL" clId="{FCC130F3-7478-4BBD-9DA9-51EA8AFBD52B}" dt="2025-11-22T14:27:01.811" v="131"/>
          <ac:grpSpMkLst>
            <pc:docMk/>
            <pc:sldMasterMk cId="3815521175" sldId="2147483672"/>
            <ac:grpSpMk id="7" creationId="{290F41A9-78A6-075A-C2F5-ABDFD1F4AD01}"/>
          </ac:grpSpMkLst>
        </pc:grpChg>
        <pc:grpChg chg="add mod">
          <ac:chgData name="VARELA CARRETE JESUS ANGEL" userId="45aa32bd-02cd-4886-b34c-30ec6d2546c2" providerId="ADAL" clId="{FCC130F3-7478-4BBD-9DA9-51EA8AFBD52B}" dt="2025-11-22T14:27:08.756" v="132"/>
          <ac:grpSpMkLst>
            <pc:docMk/>
            <pc:sldMasterMk cId="3815521175" sldId="2147483672"/>
            <ac:grpSpMk id="10" creationId="{23B4DE67-44E9-96EB-26AC-9FC10651934D}"/>
          </ac:grpSpMkLst>
        </pc:grpChg>
        <pc:grpChg chg="add del mod">
          <ac:chgData name="VARELA CARRETE JESUS ANGEL" userId="45aa32bd-02cd-4886-b34c-30ec6d2546c2" providerId="ADAL" clId="{FCC130F3-7478-4BBD-9DA9-51EA8AFBD52B}" dt="2025-11-22T14:28:33.470" v="154" actId="165"/>
          <ac:grpSpMkLst>
            <pc:docMk/>
            <pc:sldMasterMk cId="3815521175" sldId="2147483672"/>
            <ac:grpSpMk id="15" creationId="{A20E1FB3-18EF-AF41-4DB3-09CEEB57D5AE}"/>
          </ac:grpSpMkLst>
        </pc:grpChg>
        <pc:grpChg chg="add mod">
          <ac:chgData name="VARELA CARRETE JESUS ANGEL" userId="45aa32bd-02cd-4886-b34c-30ec6d2546c2" providerId="ADAL" clId="{FCC130F3-7478-4BBD-9DA9-51EA8AFBD52B}" dt="2025-11-22T14:28:26.281" v="153" actId="1035"/>
          <ac:grpSpMkLst>
            <pc:docMk/>
            <pc:sldMasterMk cId="3815521175" sldId="2147483672"/>
            <ac:grpSpMk id="20" creationId="{C65EE70E-46E1-D6D1-C6F9-B100B6712E28}"/>
          </ac:grpSpMkLst>
        </pc:grpChg>
        <pc:grpChg chg="add mod">
          <ac:chgData name="VARELA CARRETE JESUS ANGEL" userId="45aa32bd-02cd-4886-b34c-30ec6d2546c2" providerId="ADAL" clId="{FCC130F3-7478-4BBD-9DA9-51EA8AFBD52B}" dt="2025-11-22T14:28:58.287" v="163" actId="164"/>
          <ac:grpSpMkLst>
            <pc:docMk/>
            <pc:sldMasterMk cId="3815521175" sldId="2147483672"/>
            <ac:grpSpMk id="23" creationId="{3D0EBADA-4D04-632B-1FDE-D7867612A2DA}"/>
          </ac:grpSpMkLst>
        </pc:grpChg>
        <pc:picChg chg="mod">
          <ac:chgData name="VARELA CARRETE JESUS ANGEL" userId="45aa32bd-02cd-4886-b34c-30ec6d2546c2" providerId="ADAL" clId="{FCC130F3-7478-4BBD-9DA9-51EA8AFBD52B}" dt="2025-11-22T14:27:01.811" v="131"/>
          <ac:picMkLst>
            <pc:docMk/>
            <pc:sldMasterMk cId="3815521175" sldId="2147483672"/>
            <ac:picMk id="8" creationId="{E89579F7-BF17-8557-7356-ADE4D5DE2D86}"/>
          </ac:picMkLst>
        </pc:picChg>
        <pc:picChg chg="mod">
          <ac:chgData name="VARELA CARRETE JESUS ANGEL" userId="45aa32bd-02cd-4886-b34c-30ec6d2546c2" providerId="ADAL" clId="{FCC130F3-7478-4BBD-9DA9-51EA8AFBD52B}" dt="2025-11-22T14:27:08.756" v="132"/>
          <ac:picMkLst>
            <pc:docMk/>
            <pc:sldMasterMk cId="3815521175" sldId="2147483672"/>
            <ac:picMk id="11" creationId="{F17C2F74-B86D-EE0E-DAEB-EB1505EBD0C2}"/>
          </ac:picMkLst>
        </pc:picChg>
        <pc:picChg chg="mod">
          <ac:chgData name="VARELA CARRETE JESUS ANGEL" userId="45aa32bd-02cd-4886-b34c-30ec6d2546c2" providerId="ADAL" clId="{FCC130F3-7478-4BBD-9DA9-51EA8AFBD52B}" dt="2025-11-22T14:27:08.756" v="132"/>
          <ac:picMkLst>
            <pc:docMk/>
            <pc:sldMasterMk cId="3815521175" sldId="2147483672"/>
            <ac:picMk id="12" creationId="{CD55B47C-9605-973A-088F-C6BD0FE7FA0D}"/>
          </ac:picMkLst>
        </pc:picChg>
        <pc:picChg chg="mod">
          <ac:chgData name="VARELA CARRETE JESUS ANGEL" userId="45aa32bd-02cd-4886-b34c-30ec6d2546c2" providerId="ADAL" clId="{FCC130F3-7478-4BBD-9DA9-51EA8AFBD52B}" dt="2025-11-22T14:27:08.756" v="132"/>
          <ac:picMkLst>
            <pc:docMk/>
            <pc:sldMasterMk cId="3815521175" sldId="2147483672"/>
            <ac:picMk id="13" creationId="{C8951005-D3DF-5098-C4D3-5F1A40660342}"/>
          </ac:picMkLst>
        </pc:picChg>
        <pc:picChg chg="mod">
          <ac:chgData name="VARELA CARRETE JESUS ANGEL" userId="45aa32bd-02cd-4886-b34c-30ec6d2546c2" providerId="ADAL" clId="{FCC130F3-7478-4BBD-9DA9-51EA8AFBD52B}" dt="2025-11-22T14:27:08.756" v="132"/>
          <ac:picMkLst>
            <pc:docMk/>
            <pc:sldMasterMk cId="3815521175" sldId="2147483672"/>
            <ac:picMk id="14" creationId="{0AB1912B-AA1E-A0D4-BB84-F6EB34364500}"/>
          </ac:picMkLst>
        </pc:picChg>
        <pc:picChg chg="mod topLvl">
          <ac:chgData name="VARELA CARRETE JESUS ANGEL" userId="45aa32bd-02cd-4886-b34c-30ec6d2546c2" providerId="ADAL" clId="{FCC130F3-7478-4BBD-9DA9-51EA8AFBD52B}" dt="2025-11-22T14:28:58.287" v="163" actId="164"/>
          <ac:picMkLst>
            <pc:docMk/>
            <pc:sldMasterMk cId="3815521175" sldId="2147483672"/>
            <ac:picMk id="16" creationId="{63703643-827F-CC37-D1DC-1908E5E2077C}"/>
          </ac:picMkLst>
        </pc:picChg>
        <pc:picChg chg="mod topLvl">
          <ac:chgData name="VARELA CARRETE JESUS ANGEL" userId="45aa32bd-02cd-4886-b34c-30ec6d2546c2" providerId="ADAL" clId="{FCC130F3-7478-4BBD-9DA9-51EA8AFBD52B}" dt="2025-11-22T14:28:58.287" v="163" actId="164"/>
          <ac:picMkLst>
            <pc:docMk/>
            <pc:sldMasterMk cId="3815521175" sldId="2147483672"/>
            <ac:picMk id="17" creationId="{D9A8F94C-4565-5FA4-EA12-501270A4EB19}"/>
          </ac:picMkLst>
        </pc:picChg>
        <pc:picChg chg="mod topLvl">
          <ac:chgData name="VARELA CARRETE JESUS ANGEL" userId="45aa32bd-02cd-4886-b34c-30ec6d2546c2" providerId="ADAL" clId="{FCC130F3-7478-4BBD-9DA9-51EA8AFBD52B}" dt="2025-11-22T14:28:58.287" v="163" actId="164"/>
          <ac:picMkLst>
            <pc:docMk/>
            <pc:sldMasterMk cId="3815521175" sldId="2147483672"/>
            <ac:picMk id="18" creationId="{DAC80C15-CB20-47A1-CA77-FEA86AC1109D}"/>
          </ac:picMkLst>
        </pc:picChg>
        <pc:picChg chg="mod topLvl">
          <ac:chgData name="VARELA CARRETE JESUS ANGEL" userId="45aa32bd-02cd-4886-b34c-30ec6d2546c2" providerId="ADAL" clId="{FCC130F3-7478-4BBD-9DA9-51EA8AFBD52B}" dt="2025-11-22T14:28:58.287" v="163" actId="164"/>
          <ac:picMkLst>
            <pc:docMk/>
            <pc:sldMasterMk cId="3815521175" sldId="2147483672"/>
            <ac:picMk id="19" creationId="{9E51BF3A-0841-A8C8-B048-A9DE2D0FB873}"/>
          </ac:picMkLst>
        </pc:picChg>
        <pc:picChg chg="mod">
          <ac:chgData name="VARELA CARRETE JESUS ANGEL" userId="45aa32bd-02cd-4886-b34c-30ec6d2546c2" providerId="ADAL" clId="{FCC130F3-7478-4BBD-9DA9-51EA8AFBD52B}" dt="2025-11-22T14:28:12.687" v="148"/>
          <ac:picMkLst>
            <pc:docMk/>
            <pc:sldMasterMk cId="3815521175" sldId="2147483672"/>
            <ac:picMk id="21" creationId="{786B9122-FC7F-1581-FB04-294662F02470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1" y="5302386"/>
            <a:ext cx="19889788" cy="11279752"/>
          </a:xfrm>
          <a:prstGeom prst="rect">
            <a:avLst/>
          </a:prstGeom>
        </p:spPr>
        <p:txBody>
          <a:bodyPr anchor="b"/>
          <a:lstStyle>
            <a:lvl1pPr algn="ctr">
              <a:defRPr sz="1535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969" y="17017128"/>
            <a:ext cx="17549813" cy="782232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142"/>
            </a:lvl1pPr>
            <a:lvl2pPr marL="1169975" indent="0" algn="ctr">
              <a:buNone/>
              <a:defRPr sz="5118"/>
            </a:lvl2pPr>
            <a:lvl3pPr marL="2339950" indent="0" algn="ctr">
              <a:buNone/>
              <a:defRPr sz="4606"/>
            </a:lvl3pPr>
            <a:lvl4pPr marL="3509924" indent="0" algn="ctr">
              <a:buNone/>
              <a:defRPr sz="4094"/>
            </a:lvl4pPr>
            <a:lvl5pPr marL="4679899" indent="0" algn="ctr">
              <a:buNone/>
              <a:defRPr sz="4094"/>
            </a:lvl5pPr>
            <a:lvl6pPr marL="5849874" indent="0" algn="ctr">
              <a:buNone/>
              <a:defRPr sz="4094"/>
            </a:lvl6pPr>
            <a:lvl7pPr marL="7019849" indent="0" algn="ctr">
              <a:buNone/>
              <a:defRPr sz="4094"/>
            </a:lvl7pPr>
            <a:lvl8pPr marL="8189824" indent="0" algn="ctr">
              <a:buNone/>
              <a:defRPr sz="4094"/>
            </a:lvl8pPr>
            <a:lvl9pPr marL="9359798" indent="0" algn="ctr">
              <a:buNone/>
              <a:defRPr sz="4094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608733" y="30029347"/>
            <a:ext cx="5264944" cy="1724962"/>
          </a:xfrm>
          <a:prstGeom prst="rect">
            <a:avLst/>
          </a:prstGeom>
        </p:spPr>
        <p:txBody>
          <a:bodyPr/>
          <a:lstStyle/>
          <a:p>
            <a:fld id="{DB09EA83-1D71-40D4-850F-DAD39349055E}" type="datetimeFigureOut">
              <a:rPr lang="es-ES" smtClean="0"/>
              <a:t>22/11/2025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51167" y="30029347"/>
            <a:ext cx="7897416" cy="1724962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6526073" y="30029347"/>
            <a:ext cx="5264944" cy="1724962"/>
          </a:xfrm>
          <a:prstGeom prst="rect">
            <a:avLst/>
          </a:prstGeom>
        </p:spPr>
        <p:txBody>
          <a:bodyPr/>
          <a:lstStyle/>
          <a:p>
            <a:fld id="{C416C9D4-9BB5-4A6A-A65A-484311E591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1506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8733" y="1938702"/>
            <a:ext cx="20182284" cy="626236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8733" y="8624810"/>
            <a:ext cx="20182284" cy="2055705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608733" y="30029347"/>
            <a:ext cx="5264944" cy="1724962"/>
          </a:xfrm>
          <a:prstGeom prst="rect">
            <a:avLst/>
          </a:prstGeom>
        </p:spPr>
        <p:txBody>
          <a:bodyPr/>
          <a:lstStyle/>
          <a:p>
            <a:fld id="{DB09EA83-1D71-40D4-850F-DAD39349055E}" type="datetimeFigureOut">
              <a:rPr lang="es-ES" smtClean="0"/>
              <a:t>22/11/2025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51167" y="30029347"/>
            <a:ext cx="7897416" cy="1724962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6526073" y="30029347"/>
            <a:ext cx="5264944" cy="1724962"/>
          </a:xfrm>
          <a:prstGeom prst="rect">
            <a:avLst/>
          </a:prstGeom>
        </p:spPr>
        <p:txBody>
          <a:bodyPr/>
          <a:lstStyle/>
          <a:p>
            <a:fld id="{C416C9D4-9BB5-4A6A-A65A-484311E591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6518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745447" y="1724962"/>
            <a:ext cx="5045571" cy="27456899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8734" y="1724962"/>
            <a:ext cx="14844216" cy="2745689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608733" y="30029347"/>
            <a:ext cx="5264944" cy="1724962"/>
          </a:xfrm>
          <a:prstGeom prst="rect">
            <a:avLst/>
          </a:prstGeom>
        </p:spPr>
        <p:txBody>
          <a:bodyPr/>
          <a:lstStyle/>
          <a:p>
            <a:fld id="{DB09EA83-1D71-40D4-850F-DAD39349055E}" type="datetimeFigureOut">
              <a:rPr lang="es-ES" smtClean="0"/>
              <a:t>22/11/2025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51167" y="30029347"/>
            <a:ext cx="7897416" cy="1724962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6526073" y="30029347"/>
            <a:ext cx="5264944" cy="1724962"/>
          </a:xfrm>
          <a:prstGeom prst="rect">
            <a:avLst/>
          </a:prstGeom>
        </p:spPr>
        <p:txBody>
          <a:bodyPr/>
          <a:lstStyle/>
          <a:p>
            <a:fld id="{C416C9D4-9BB5-4A6A-A65A-484311E591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57752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8733" y="1938702"/>
            <a:ext cx="20182284" cy="626236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8733" y="8624810"/>
            <a:ext cx="20182284" cy="2055705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608733" y="30029347"/>
            <a:ext cx="5264944" cy="1724962"/>
          </a:xfrm>
          <a:prstGeom prst="rect">
            <a:avLst/>
          </a:prstGeom>
        </p:spPr>
        <p:txBody>
          <a:bodyPr/>
          <a:lstStyle/>
          <a:p>
            <a:fld id="{DB09EA83-1D71-40D4-850F-DAD39349055E}" type="datetimeFigureOut">
              <a:rPr lang="es-ES" smtClean="0"/>
              <a:t>22/11/2025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51167" y="30029347"/>
            <a:ext cx="7897416" cy="1724962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6526073" y="30029347"/>
            <a:ext cx="5264944" cy="1724962"/>
          </a:xfrm>
          <a:prstGeom prst="rect">
            <a:avLst/>
          </a:prstGeom>
        </p:spPr>
        <p:txBody>
          <a:bodyPr/>
          <a:lstStyle/>
          <a:p>
            <a:fld id="{C416C9D4-9BB5-4A6A-A65A-484311E591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0108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6547" y="8077332"/>
            <a:ext cx="20182284" cy="13477201"/>
          </a:xfrm>
          <a:prstGeom prst="rect">
            <a:avLst/>
          </a:prstGeom>
        </p:spPr>
        <p:txBody>
          <a:bodyPr anchor="b"/>
          <a:lstStyle>
            <a:lvl1pPr>
              <a:defRPr sz="1535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6547" y="21682033"/>
            <a:ext cx="20182284" cy="70873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142">
                <a:solidFill>
                  <a:schemeClr val="tx1">
                    <a:tint val="82000"/>
                  </a:schemeClr>
                </a:solidFill>
              </a:defRPr>
            </a:lvl1pPr>
            <a:lvl2pPr marL="1169975" indent="0">
              <a:buNone/>
              <a:defRPr sz="5118">
                <a:solidFill>
                  <a:schemeClr val="tx1">
                    <a:tint val="82000"/>
                  </a:schemeClr>
                </a:solidFill>
              </a:defRPr>
            </a:lvl2pPr>
            <a:lvl3pPr marL="2339950" indent="0">
              <a:buNone/>
              <a:defRPr sz="4606">
                <a:solidFill>
                  <a:schemeClr val="tx1">
                    <a:tint val="82000"/>
                  </a:schemeClr>
                </a:solidFill>
              </a:defRPr>
            </a:lvl3pPr>
            <a:lvl4pPr marL="3509924" indent="0">
              <a:buNone/>
              <a:defRPr sz="4094">
                <a:solidFill>
                  <a:schemeClr val="tx1">
                    <a:tint val="82000"/>
                  </a:schemeClr>
                </a:solidFill>
              </a:defRPr>
            </a:lvl4pPr>
            <a:lvl5pPr marL="4679899" indent="0">
              <a:buNone/>
              <a:defRPr sz="4094">
                <a:solidFill>
                  <a:schemeClr val="tx1">
                    <a:tint val="82000"/>
                  </a:schemeClr>
                </a:solidFill>
              </a:defRPr>
            </a:lvl5pPr>
            <a:lvl6pPr marL="5849874" indent="0">
              <a:buNone/>
              <a:defRPr sz="4094">
                <a:solidFill>
                  <a:schemeClr val="tx1">
                    <a:tint val="82000"/>
                  </a:schemeClr>
                </a:solidFill>
              </a:defRPr>
            </a:lvl6pPr>
            <a:lvl7pPr marL="7019849" indent="0">
              <a:buNone/>
              <a:defRPr sz="4094">
                <a:solidFill>
                  <a:schemeClr val="tx1">
                    <a:tint val="82000"/>
                  </a:schemeClr>
                </a:solidFill>
              </a:defRPr>
            </a:lvl7pPr>
            <a:lvl8pPr marL="8189824" indent="0">
              <a:buNone/>
              <a:defRPr sz="4094">
                <a:solidFill>
                  <a:schemeClr val="tx1">
                    <a:tint val="82000"/>
                  </a:schemeClr>
                </a:solidFill>
              </a:defRPr>
            </a:lvl8pPr>
            <a:lvl9pPr marL="9359798" indent="0">
              <a:buNone/>
              <a:defRPr sz="409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608733" y="30029347"/>
            <a:ext cx="5264944" cy="1724962"/>
          </a:xfrm>
          <a:prstGeom prst="rect">
            <a:avLst/>
          </a:prstGeom>
        </p:spPr>
        <p:txBody>
          <a:bodyPr/>
          <a:lstStyle/>
          <a:p>
            <a:fld id="{DB09EA83-1D71-40D4-850F-DAD39349055E}" type="datetimeFigureOut">
              <a:rPr lang="es-ES" smtClean="0"/>
              <a:t>22/11/2025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51167" y="30029347"/>
            <a:ext cx="7897416" cy="1724962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6526073" y="30029347"/>
            <a:ext cx="5264944" cy="1724962"/>
          </a:xfrm>
          <a:prstGeom prst="rect">
            <a:avLst/>
          </a:prstGeom>
        </p:spPr>
        <p:txBody>
          <a:bodyPr/>
          <a:lstStyle/>
          <a:p>
            <a:fld id="{C416C9D4-9BB5-4A6A-A65A-484311E591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5117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8733" y="1938702"/>
            <a:ext cx="20182284" cy="626236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8733" y="8624810"/>
            <a:ext cx="9944894" cy="2055705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46123" y="8624810"/>
            <a:ext cx="9944894" cy="2055705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08733" y="30029347"/>
            <a:ext cx="5264944" cy="1724962"/>
          </a:xfrm>
          <a:prstGeom prst="rect">
            <a:avLst/>
          </a:prstGeom>
        </p:spPr>
        <p:txBody>
          <a:bodyPr/>
          <a:lstStyle/>
          <a:p>
            <a:fld id="{DB09EA83-1D71-40D4-850F-DAD39349055E}" type="datetimeFigureOut">
              <a:rPr lang="es-ES" smtClean="0"/>
              <a:t>22/11/2025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751167" y="30029347"/>
            <a:ext cx="7897416" cy="1724962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6526073" y="30029347"/>
            <a:ext cx="5264944" cy="1724962"/>
          </a:xfrm>
          <a:prstGeom prst="rect">
            <a:avLst/>
          </a:prstGeom>
        </p:spPr>
        <p:txBody>
          <a:bodyPr/>
          <a:lstStyle/>
          <a:p>
            <a:fld id="{C416C9D4-9BB5-4A6A-A65A-484311E591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2920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1781" y="1724969"/>
            <a:ext cx="20182284" cy="626236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11783" y="7942328"/>
            <a:ext cx="9899190" cy="38924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6142" b="1"/>
            </a:lvl1pPr>
            <a:lvl2pPr marL="1169975" indent="0">
              <a:buNone/>
              <a:defRPr sz="5118" b="1"/>
            </a:lvl2pPr>
            <a:lvl3pPr marL="2339950" indent="0">
              <a:buNone/>
              <a:defRPr sz="4606" b="1"/>
            </a:lvl3pPr>
            <a:lvl4pPr marL="3509924" indent="0">
              <a:buNone/>
              <a:defRPr sz="4094" b="1"/>
            </a:lvl4pPr>
            <a:lvl5pPr marL="4679899" indent="0">
              <a:buNone/>
              <a:defRPr sz="4094" b="1"/>
            </a:lvl5pPr>
            <a:lvl6pPr marL="5849874" indent="0">
              <a:buNone/>
              <a:defRPr sz="4094" b="1"/>
            </a:lvl6pPr>
            <a:lvl7pPr marL="7019849" indent="0">
              <a:buNone/>
              <a:defRPr sz="4094" b="1"/>
            </a:lvl7pPr>
            <a:lvl8pPr marL="8189824" indent="0">
              <a:buNone/>
              <a:defRPr sz="4094" b="1"/>
            </a:lvl8pPr>
            <a:lvl9pPr marL="9359798" indent="0">
              <a:buNone/>
              <a:defRPr sz="4094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11783" y="11834740"/>
            <a:ext cx="9899190" cy="1740712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46124" y="7942328"/>
            <a:ext cx="9947942" cy="38924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6142" b="1"/>
            </a:lvl1pPr>
            <a:lvl2pPr marL="1169975" indent="0">
              <a:buNone/>
              <a:defRPr sz="5118" b="1"/>
            </a:lvl2pPr>
            <a:lvl3pPr marL="2339950" indent="0">
              <a:buNone/>
              <a:defRPr sz="4606" b="1"/>
            </a:lvl3pPr>
            <a:lvl4pPr marL="3509924" indent="0">
              <a:buNone/>
              <a:defRPr sz="4094" b="1"/>
            </a:lvl4pPr>
            <a:lvl5pPr marL="4679899" indent="0">
              <a:buNone/>
              <a:defRPr sz="4094" b="1"/>
            </a:lvl5pPr>
            <a:lvl6pPr marL="5849874" indent="0">
              <a:buNone/>
              <a:defRPr sz="4094" b="1"/>
            </a:lvl6pPr>
            <a:lvl7pPr marL="7019849" indent="0">
              <a:buNone/>
              <a:defRPr sz="4094" b="1"/>
            </a:lvl7pPr>
            <a:lvl8pPr marL="8189824" indent="0">
              <a:buNone/>
              <a:defRPr sz="4094" b="1"/>
            </a:lvl8pPr>
            <a:lvl9pPr marL="9359798" indent="0">
              <a:buNone/>
              <a:defRPr sz="4094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46124" y="11834740"/>
            <a:ext cx="9947942" cy="1740712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608733" y="30029347"/>
            <a:ext cx="5264944" cy="1724962"/>
          </a:xfrm>
          <a:prstGeom prst="rect">
            <a:avLst/>
          </a:prstGeom>
        </p:spPr>
        <p:txBody>
          <a:bodyPr/>
          <a:lstStyle/>
          <a:p>
            <a:fld id="{DB09EA83-1D71-40D4-850F-DAD39349055E}" type="datetimeFigureOut">
              <a:rPr lang="es-ES" smtClean="0"/>
              <a:t>22/11/2025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7751167" y="30029347"/>
            <a:ext cx="7897416" cy="1724962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6526073" y="30029347"/>
            <a:ext cx="5264944" cy="1724962"/>
          </a:xfrm>
          <a:prstGeom prst="rect">
            <a:avLst/>
          </a:prstGeom>
        </p:spPr>
        <p:txBody>
          <a:bodyPr/>
          <a:lstStyle/>
          <a:p>
            <a:fld id="{C416C9D4-9BB5-4A6A-A65A-484311E591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2745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8733" y="1938702"/>
            <a:ext cx="20182284" cy="626236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608733" y="30029347"/>
            <a:ext cx="5264944" cy="1724962"/>
          </a:xfrm>
          <a:prstGeom prst="rect">
            <a:avLst/>
          </a:prstGeom>
        </p:spPr>
        <p:txBody>
          <a:bodyPr/>
          <a:lstStyle/>
          <a:p>
            <a:fld id="{DB09EA83-1D71-40D4-850F-DAD39349055E}" type="datetimeFigureOut">
              <a:rPr lang="es-ES" smtClean="0"/>
              <a:t>22/11/2025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751167" y="30029347"/>
            <a:ext cx="7897416" cy="1724962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6526073" y="30029347"/>
            <a:ext cx="5264944" cy="1724962"/>
          </a:xfrm>
          <a:prstGeom prst="rect">
            <a:avLst/>
          </a:prstGeom>
        </p:spPr>
        <p:txBody>
          <a:bodyPr/>
          <a:lstStyle/>
          <a:p>
            <a:fld id="{C416C9D4-9BB5-4A6A-A65A-484311E591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4704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608733" y="30029347"/>
            <a:ext cx="5264944" cy="1724962"/>
          </a:xfrm>
          <a:prstGeom prst="rect">
            <a:avLst/>
          </a:prstGeom>
        </p:spPr>
        <p:txBody>
          <a:bodyPr/>
          <a:lstStyle/>
          <a:p>
            <a:fld id="{DB09EA83-1D71-40D4-850F-DAD39349055E}" type="datetimeFigureOut">
              <a:rPr lang="es-ES" smtClean="0"/>
              <a:t>22/11/2025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751167" y="30029347"/>
            <a:ext cx="7897416" cy="1724962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6526073" y="30029347"/>
            <a:ext cx="5264944" cy="1724962"/>
          </a:xfrm>
          <a:prstGeom prst="rect">
            <a:avLst/>
          </a:prstGeom>
        </p:spPr>
        <p:txBody>
          <a:bodyPr/>
          <a:lstStyle/>
          <a:p>
            <a:fld id="{C416C9D4-9BB5-4A6A-A65A-484311E591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7232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1781" y="2159952"/>
            <a:ext cx="7547028" cy="7559834"/>
          </a:xfrm>
          <a:prstGeom prst="rect">
            <a:avLst/>
          </a:prstGeom>
        </p:spPr>
        <p:txBody>
          <a:bodyPr anchor="b"/>
          <a:lstStyle>
            <a:lvl1pPr>
              <a:defRPr sz="818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47942" y="4664905"/>
            <a:ext cx="11846123" cy="23024494"/>
          </a:xfrm>
          <a:prstGeom prst="rect">
            <a:avLst/>
          </a:prstGeom>
        </p:spPr>
        <p:txBody>
          <a:bodyPr/>
          <a:lstStyle>
            <a:lvl1pPr>
              <a:defRPr sz="8189"/>
            </a:lvl1pPr>
            <a:lvl2pPr>
              <a:defRPr sz="7165"/>
            </a:lvl2pPr>
            <a:lvl3pPr>
              <a:defRPr sz="6142"/>
            </a:lvl3pPr>
            <a:lvl4pPr>
              <a:defRPr sz="5118"/>
            </a:lvl4pPr>
            <a:lvl5pPr>
              <a:defRPr sz="5118"/>
            </a:lvl5pPr>
            <a:lvl6pPr>
              <a:defRPr sz="5118"/>
            </a:lvl6pPr>
            <a:lvl7pPr>
              <a:defRPr sz="5118"/>
            </a:lvl7pPr>
            <a:lvl8pPr>
              <a:defRPr sz="5118"/>
            </a:lvl8pPr>
            <a:lvl9pPr>
              <a:defRPr sz="5118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1781" y="9719786"/>
            <a:ext cx="7547028" cy="1800710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94"/>
            </a:lvl1pPr>
            <a:lvl2pPr marL="1169975" indent="0">
              <a:buNone/>
              <a:defRPr sz="3583"/>
            </a:lvl2pPr>
            <a:lvl3pPr marL="2339950" indent="0">
              <a:buNone/>
              <a:defRPr sz="3071"/>
            </a:lvl3pPr>
            <a:lvl4pPr marL="3509924" indent="0">
              <a:buNone/>
              <a:defRPr sz="2559"/>
            </a:lvl4pPr>
            <a:lvl5pPr marL="4679899" indent="0">
              <a:buNone/>
              <a:defRPr sz="2559"/>
            </a:lvl5pPr>
            <a:lvl6pPr marL="5849874" indent="0">
              <a:buNone/>
              <a:defRPr sz="2559"/>
            </a:lvl6pPr>
            <a:lvl7pPr marL="7019849" indent="0">
              <a:buNone/>
              <a:defRPr sz="2559"/>
            </a:lvl7pPr>
            <a:lvl8pPr marL="8189824" indent="0">
              <a:buNone/>
              <a:defRPr sz="2559"/>
            </a:lvl8pPr>
            <a:lvl9pPr marL="9359798" indent="0">
              <a:buNone/>
              <a:defRPr sz="2559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08733" y="30029347"/>
            <a:ext cx="5264944" cy="1724962"/>
          </a:xfrm>
          <a:prstGeom prst="rect">
            <a:avLst/>
          </a:prstGeom>
        </p:spPr>
        <p:txBody>
          <a:bodyPr/>
          <a:lstStyle/>
          <a:p>
            <a:fld id="{DB09EA83-1D71-40D4-850F-DAD39349055E}" type="datetimeFigureOut">
              <a:rPr lang="es-ES" smtClean="0"/>
              <a:t>22/11/2025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751167" y="30029347"/>
            <a:ext cx="7897416" cy="1724962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6526073" y="30029347"/>
            <a:ext cx="5264944" cy="1724962"/>
          </a:xfrm>
          <a:prstGeom prst="rect">
            <a:avLst/>
          </a:prstGeom>
        </p:spPr>
        <p:txBody>
          <a:bodyPr/>
          <a:lstStyle/>
          <a:p>
            <a:fld id="{C416C9D4-9BB5-4A6A-A65A-484311E591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4334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1781" y="2159952"/>
            <a:ext cx="7547028" cy="7559834"/>
          </a:xfrm>
          <a:prstGeom prst="rect">
            <a:avLst/>
          </a:prstGeom>
        </p:spPr>
        <p:txBody>
          <a:bodyPr anchor="b"/>
          <a:lstStyle>
            <a:lvl1pPr>
              <a:defRPr sz="818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947942" y="4664905"/>
            <a:ext cx="11846123" cy="23024494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8189"/>
            </a:lvl1pPr>
            <a:lvl2pPr marL="1169975" indent="0">
              <a:buNone/>
              <a:defRPr sz="7165"/>
            </a:lvl2pPr>
            <a:lvl3pPr marL="2339950" indent="0">
              <a:buNone/>
              <a:defRPr sz="6142"/>
            </a:lvl3pPr>
            <a:lvl4pPr marL="3509924" indent="0">
              <a:buNone/>
              <a:defRPr sz="5118"/>
            </a:lvl4pPr>
            <a:lvl5pPr marL="4679899" indent="0">
              <a:buNone/>
              <a:defRPr sz="5118"/>
            </a:lvl5pPr>
            <a:lvl6pPr marL="5849874" indent="0">
              <a:buNone/>
              <a:defRPr sz="5118"/>
            </a:lvl6pPr>
            <a:lvl7pPr marL="7019849" indent="0">
              <a:buNone/>
              <a:defRPr sz="5118"/>
            </a:lvl7pPr>
            <a:lvl8pPr marL="8189824" indent="0">
              <a:buNone/>
              <a:defRPr sz="5118"/>
            </a:lvl8pPr>
            <a:lvl9pPr marL="9359798" indent="0">
              <a:buNone/>
              <a:defRPr sz="5118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1781" y="9719786"/>
            <a:ext cx="7547028" cy="1800710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94"/>
            </a:lvl1pPr>
            <a:lvl2pPr marL="1169975" indent="0">
              <a:buNone/>
              <a:defRPr sz="3583"/>
            </a:lvl2pPr>
            <a:lvl3pPr marL="2339950" indent="0">
              <a:buNone/>
              <a:defRPr sz="3071"/>
            </a:lvl3pPr>
            <a:lvl4pPr marL="3509924" indent="0">
              <a:buNone/>
              <a:defRPr sz="2559"/>
            </a:lvl4pPr>
            <a:lvl5pPr marL="4679899" indent="0">
              <a:buNone/>
              <a:defRPr sz="2559"/>
            </a:lvl5pPr>
            <a:lvl6pPr marL="5849874" indent="0">
              <a:buNone/>
              <a:defRPr sz="2559"/>
            </a:lvl6pPr>
            <a:lvl7pPr marL="7019849" indent="0">
              <a:buNone/>
              <a:defRPr sz="2559"/>
            </a:lvl7pPr>
            <a:lvl8pPr marL="8189824" indent="0">
              <a:buNone/>
              <a:defRPr sz="2559"/>
            </a:lvl8pPr>
            <a:lvl9pPr marL="9359798" indent="0">
              <a:buNone/>
              <a:defRPr sz="2559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08733" y="30029347"/>
            <a:ext cx="5264944" cy="1724962"/>
          </a:xfrm>
          <a:prstGeom prst="rect">
            <a:avLst/>
          </a:prstGeom>
        </p:spPr>
        <p:txBody>
          <a:bodyPr/>
          <a:lstStyle/>
          <a:p>
            <a:fld id="{DB09EA83-1D71-40D4-850F-DAD39349055E}" type="datetimeFigureOut">
              <a:rPr lang="es-ES" smtClean="0"/>
              <a:t>22/11/2025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751167" y="30029347"/>
            <a:ext cx="7897416" cy="1724962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6526073" y="30029347"/>
            <a:ext cx="5264944" cy="1724962"/>
          </a:xfrm>
          <a:prstGeom prst="rect">
            <a:avLst/>
          </a:prstGeom>
        </p:spPr>
        <p:txBody>
          <a:bodyPr/>
          <a:lstStyle/>
          <a:p>
            <a:fld id="{C416C9D4-9BB5-4A6A-A65A-484311E591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0701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upo 22">
            <a:extLst>
              <a:ext uri="{FF2B5EF4-FFF2-40B4-BE49-F238E27FC236}">
                <a16:creationId xmlns:a16="http://schemas.microsoft.com/office/drawing/2014/main" id="{3D0EBADA-4D04-632B-1FDE-D7867612A2DA}"/>
              </a:ext>
            </a:extLst>
          </p:cNvPr>
          <p:cNvGrpSpPr/>
          <p:nvPr userDrawn="1"/>
        </p:nvGrpSpPr>
        <p:grpSpPr>
          <a:xfrm>
            <a:off x="135227" y="28973282"/>
            <a:ext cx="23139831" cy="3310135"/>
            <a:chOff x="135227" y="28973282"/>
            <a:chExt cx="23139831" cy="3310135"/>
          </a:xfrm>
        </p:grpSpPr>
        <p:pic>
          <p:nvPicPr>
            <p:cNvPr id="16" name="Imagen 15" descr="Texto&#10;&#10;El contenido generado por IA puede ser incorrecto.">
              <a:extLst>
                <a:ext uri="{FF2B5EF4-FFF2-40B4-BE49-F238E27FC236}">
                  <a16:creationId xmlns:a16="http://schemas.microsoft.com/office/drawing/2014/main" id="{63703643-827F-CC37-D1DC-1908E5E2077C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5227" y="30198078"/>
              <a:ext cx="5040000" cy="860542"/>
            </a:xfrm>
            <a:prstGeom prst="rect">
              <a:avLst/>
            </a:prstGeom>
          </p:spPr>
        </p:pic>
        <p:pic>
          <p:nvPicPr>
            <p:cNvPr id="17" name="Imagen 16" descr="Logotipo&#10;&#10;El contenido generado por IA puede ser incorrecto.">
              <a:extLst>
                <a:ext uri="{FF2B5EF4-FFF2-40B4-BE49-F238E27FC236}">
                  <a16:creationId xmlns:a16="http://schemas.microsoft.com/office/drawing/2014/main" id="{D9A8F94C-4565-5FA4-EA12-501270A4EB19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3019" y="28973282"/>
              <a:ext cx="3599695" cy="3310135"/>
            </a:xfrm>
            <a:prstGeom prst="rect">
              <a:avLst/>
            </a:prstGeom>
          </p:spPr>
        </p:pic>
        <p:pic>
          <p:nvPicPr>
            <p:cNvPr id="18" name="Imagen 17" descr="Logotipo&#10;&#10;El contenido generado por IA puede ser incorrecto.">
              <a:extLst>
                <a:ext uri="{FF2B5EF4-FFF2-40B4-BE49-F238E27FC236}">
                  <a16:creationId xmlns:a16="http://schemas.microsoft.com/office/drawing/2014/main" id="{DAC80C15-CB20-47A1-CA77-FEA86AC1109D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70505" y="29698988"/>
              <a:ext cx="2880000" cy="1858723"/>
            </a:xfrm>
            <a:prstGeom prst="rect">
              <a:avLst/>
            </a:prstGeom>
          </p:spPr>
        </p:pic>
        <p:pic>
          <p:nvPicPr>
            <p:cNvPr id="19" name="Imagen 18" descr="Texto&#10;&#10;El contenido generado por IA puede ser incorrecto.">
              <a:extLst>
                <a:ext uri="{FF2B5EF4-FFF2-40B4-BE49-F238E27FC236}">
                  <a16:creationId xmlns:a16="http://schemas.microsoft.com/office/drawing/2014/main" id="{9E51BF3A-0841-A8C8-B048-A9DE2D0FB873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195058" y="29998538"/>
              <a:ext cx="10080000" cy="1259623"/>
            </a:xfrm>
            <a:prstGeom prst="rect">
              <a:avLst/>
            </a:prstGeom>
          </p:spPr>
        </p:pic>
      </p:grpSp>
      <p:grpSp>
        <p:nvGrpSpPr>
          <p:cNvPr id="20" name="Grupo 19">
            <a:extLst>
              <a:ext uri="{FF2B5EF4-FFF2-40B4-BE49-F238E27FC236}">
                <a16:creationId xmlns:a16="http://schemas.microsoft.com/office/drawing/2014/main" id="{C65EE70E-46E1-D6D1-C6F9-B100B6712E28}"/>
              </a:ext>
            </a:extLst>
          </p:cNvPr>
          <p:cNvGrpSpPr/>
          <p:nvPr userDrawn="1"/>
        </p:nvGrpSpPr>
        <p:grpSpPr>
          <a:xfrm>
            <a:off x="329723" y="316028"/>
            <a:ext cx="5293706" cy="1846907"/>
            <a:chOff x="259895" y="528517"/>
            <a:chExt cx="5293706" cy="1846907"/>
          </a:xfrm>
        </p:grpSpPr>
        <p:pic>
          <p:nvPicPr>
            <p:cNvPr id="21" name="Imagen 20" descr="Imagen que contiene cortina, computadora&#10;&#10;El contenido generado por IA puede ser incorrecto.">
              <a:extLst>
                <a:ext uri="{FF2B5EF4-FFF2-40B4-BE49-F238E27FC236}">
                  <a16:creationId xmlns:a16="http://schemas.microsoft.com/office/drawing/2014/main" id="{786B9122-FC7F-1581-FB04-294662F02470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7203" y="528517"/>
              <a:ext cx="5039091" cy="892800"/>
            </a:xfrm>
            <a:prstGeom prst="rect">
              <a:avLst/>
            </a:prstGeom>
          </p:spPr>
        </p:pic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F507FE7B-E14D-8402-DD5F-8DE0AD1BD407}"/>
                </a:ext>
              </a:extLst>
            </p:cNvPr>
            <p:cNvSpPr txBox="1"/>
            <p:nvPr/>
          </p:nvSpPr>
          <p:spPr>
            <a:xfrm>
              <a:off x="259895" y="1421317"/>
              <a:ext cx="5293706" cy="95410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buNone/>
                <a:tabLst>
                  <a:tab pos="2700020" algn="ctr"/>
                  <a:tab pos="5400040" algn="r"/>
                </a:tabLst>
              </a:pPr>
              <a:r>
                <a:rPr lang="es-ES" sz="2800" b="1" dirty="0">
                  <a:solidFill>
                    <a:srgbClr val="25569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MÁSTER UNIVERSITARIO EN QUÍMICA ORGÁNICA</a:t>
              </a:r>
              <a:endParaRPr lang="es-E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15521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339950" rtl="0" eaLnBrk="1" latinLnBrk="0" hangingPunct="1">
        <a:lnSpc>
          <a:spcPct val="90000"/>
        </a:lnSpc>
        <a:spcBef>
          <a:spcPct val="0"/>
        </a:spcBef>
        <a:buNone/>
        <a:defRPr sz="112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84987" indent="-584987" algn="l" defTabSz="2339950" rtl="0" eaLnBrk="1" latinLnBrk="0" hangingPunct="1">
        <a:lnSpc>
          <a:spcPct val="90000"/>
        </a:lnSpc>
        <a:spcBef>
          <a:spcPts val="2559"/>
        </a:spcBef>
        <a:buFont typeface="Arial" panose="020B0604020202020204" pitchFamily="34" charset="0"/>
        <a:buChar char="•"/>
        <a:defRPr sz="7165" kern="1200">
          <a:solidFill>
            <a:schemeClr val="tx1"/>
          </a:solidFill>
          <a:latin typeface="+mn-lt"/>
          <a:ea typeface="+mn-ea"/>
          <a:cs typeface="+mn-cs"/>
        </a:defRPr>
      </a:lvl1pPr>
      <a:lvl2pPr marL="1754962" indent="-584987" algn="l" defTabSz="2339950" rtl="0" eaLnBrk="1" latinLnBrk="0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6142" kern="1200">
          <a:solidFill>
            <a:schemeClr val="tx1"/>
          </a:solidFill>
          <a:latin typeface="+mn-lt"/>
          <a:ea typeface="+mn-ea"/>
          <a:cs typeface="+mn-cs"/>
        </a:defRPr>
      </a:lvl2pPr>
      <a:lvl3pPr marL="2924937" indent="-584987" algn="l" defTabSz="2339950" rtl="0" eaLnBrk="1" latinLnBrk="0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5118" kern="1200">
          <a:solidFill>
            <a:schemeClr val="tx1"/>
          </a:solidFill>
          <a:latin typeface="+mn-lt"/>
          <a:ea typeface="+mn-ea"/>
          <a:cs typeface="+mn-cs"/>
        </a:defRPr>
      </a:lvl3pPr>
      <a:lvl4pPr marL="4094912" indent="-584987" algn="l" defTabSz="2339950" rtl="0" eaLnBrk="1" latinLnBrk="0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4606" kern="1200">
          <a:solidFill>
            <a:schemeClr val="tx1"/>
          </a:solidFill>
          <a:latin typeface="+mn-lt"/>
          <a:ea typeface="+mn-ea"/>
          <a:cs typeface="+mn-cs"/>
        </a:defRPr>
      </a:lvl4pPr>
      <a:lvl5pPr marL="5264887" indent="-584987" algn="l" defTabSz="2339950" rtl="0" eaLnBrk="1" latinLnBrk="0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4606" kern="1200">
          <a:solidFill>
            <a:schemeClr val="tx1"/>
          </a:solidFill>
          <a:latin typeface="+mn-lt"/>
          <a:ea typeface="+mn-ea"/>
          <a:cs typeface="+mn-cs"/>
        </a:defRPr>
      </a:lvl5pPr>
      <a:lvl6pPr marL="6434861" indent="-584987" algn="l" defTabSz="2339950" rtl="0" eaLnBrk="1" latinLnBrk="0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4606" kern="1200">
          <a:solidFill>
            <a:schemeClr val="tx1"/>
          </a:solidFill>
          <a:latin typeface="+mn-lt"/>
          <a:ea typeface="+mn-ea"/>
          <a:cs typeface="+mn-cs"/>
        </a:defRPr>
      </a:lvl6pPr>
      <a:lvl7pPr marL="7604836" indent="-584987" algn="l" defTabSz="2339950" rtl="0" eaLnBrk="1" latinLnBrk="0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4606" kern="1200">
          <a:solidFill>
            <a:schemeClr val="tx1"/>
          </a:solidFill>
          <a:latin typeface="+mn-lt"/>
          <a:ea typeface="+mn-ea"/>
          <a:cs typeface="+mn-cs"/>
        </a:defRPr>
      </a:lvl7pPr>
      <a:lvl8pPr marL="8774811" indent="-584987" algn="l" defTabSz="2339950" rtl="0" eaLnBrk="1" latinLnBrk="0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4606" kern="1200">
          <a:solidFill>
            <a:schemeClr val="tx1"/>
          </a:solidFill>
          <a:latin typeface="+mn-lt"/>
          <a:ea typeface="+mn-ea"/>
          <a:cs typeface="+mn-cs"/>
        </a:defRPr>
      </a:lvl8pPr>
      <a:lvl9pPr marL="9944786" indent="-584987" algn="l" defTabSz="2339950" rtl="0" eaLnBrk="1" latinLnBrk="0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46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1pPr>
      <a:lvl2pPr marL="1169975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2pPr>
      <a:lvl3pPr marL="2339950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3pPr>
      <a:lvl4pPr marL="3509924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4pPr>
      <a:lvl5pPr marL="4679899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5pPr>
      <a:lvl6pPr marL="5849874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6pPr>
      <a:lvl7pPr marL="7019849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7pPr>
      <a:lvl8pPr marL="8189824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8pPr>
      <a:lvl9pPr marL="9359798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96254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VARELA CARRETE JESUS ANGEL</dc:creator>
  <cp:lastModifiedBy>VARELA CARRETE JESUS ANGEL</cp:lastModifiedBy>
  <cp:revision>2</cp:revision>
  <dcterms:created xsi:type="dcterms:W3CDTF">2025-05-23T17:58:15Z</dcterms:created>
  <dcterms:modified xsi:type="dcterms:W3CDTF">2025-11-22T14:29:14Z</dcterms:modified>
</cp:coreProperties>
</file>